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familienratschweiz.ch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 smtClean="0"/>
              <a:t>Presentation</a:t>
            </a:r>
            <a:r>
              <a:rPr lang="de-CH" dirty="0" smtClean="0"/>
              <a:t> FGC in </a:t>
            </a:r>
            <a:r>
              <a:rPr lang="de-CH" dirty="0" err="1" smtClean="0"/>
              <a:t>Switzerland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FamilienRat Schweiz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6436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FGC </a:t>
            </a:r>
            <a:r>
              <a:rPr lang="de-CH" dirty="0" err="1" smtClean="0"/>
              <a:t>Switzerland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2019: </a:t>
            </a:r>
            <a:r>
              <a:rPr lang="de-CH" b="1" dirty="0" smtClean="0"/>
              <a:t>national </a:t>
            </a:r>
            <a:r>
              <a:rPr lang="de-CH" b="1" dirty="0" err="1" smtClean="0"/>
              <a:t>association</a:t>
            </a:r>
            <a:r>
              <a:rPr lang="de-CH" b="1" dirty="0" smtClean="0"/>
              <a:t> </a:t>
            </a:r>
            <a:r>
              <a:rPr lang="de-CH" dirty="0" smtClean="0"/>
              <a:t>was </a:t>
            </a:r>
            <a:r>
              <a:rPr lang="de-CH" dirty="0" err="1" smtClean="0"/>
              <a:t>founded</a:t>
            </a:r>
            <a:r>
              <a:rPr lang="de-CH" dirty="0" smtClean="0"/>
              <a:t>: </a:t>
            </a:r>
          </a:p>
          <a:p>
            <a:pPr marL="0" indent="0">
              <a:buNone/>
            </a:pPr>
            <a:r>
              <a:rPr lang="de-CH" dirty="0" err="1" smtClean="0"/>
              <a:t>coordination</a:t>
            </a:r>
            <a:r>
              <a:rPr lang="de-CH" dirty="0" smtClean="0"/>
              <a:t>, </a:t>
            </a:r>
            <a:r>
              <a:rPr lang="de-CH" dirty="0" err="1" smtClean="0"/>
              <a:t>fundraising</a:t>
            </a:r>
            <a:r>
              <a:rPr lang="de-CH" dirty="0" smtClean="0"/>
              <a:t>, national </a:t>
            </a:r>
            <a:r>
              <a:rPr lang="de-CH" dirty="0" err="1" smtClean="0"/>
              <a:t>networking</a:t>
            </a:r>
            <a:r>
              <a:rPr lang="de-CH" dirty="0" smtClean="0"/>
              <a:t>;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website</a:t>
            </a:r>
            <a:r>
              <a:rPr lang="de-CH" dirty="0" smtClean="0"/>
              <a:t> </a:t>
            </a:r>
            <a:r>
              <a:rPr lang="de-CH" u="sng" dirty="0" smtClean="0">
                <a:hlinkClick r:id="rId2"/>
              </a:rPr>
              <a:t>https</a:t>
            </a:r>
            <a:r>
              <a:rPr lang="de-CH" u="sng" dirty="0">
                <a:hlinkClick r:id="rId2"/>
              </a:rPr>
              <a:t>://</a:t>
            </a:r>
            <a:r>
              <a:rPr lang="de-CH" u="sng" dirty="0" smtClean="0">
                <a:hlinkClick r:id="rId2"/>
              </a:rPr>
              <a:t>familienratschweiz.ch</a:t>
            </a:r>
            <a:endParaRPr lang="de-CH" dirty="0" smtClean="0"/>
          </a:p>
          <a:p>
            <a:r>
              <a:rPr lang="de-CH" b="1" dirty="0" err="1" smtClean="0"/>
              <a:t>two</a:t>
            </a:r>
            <a:r>
              <a:rPr lang="de-CH" b="1" dirty="0" smtClean="0"/>
              <a:t> Evaluations </a:t>
            </a:r>
            <a:r>
              <a:rPr lang="de-CH" dirty="0" smtClean="0"/>
              <a:t>last </a:t>
            </a:r>
            <a:r>
              <a:rPr lang="de-CH" dirty="0" err="1" smtClean="0"/>
              <a:t>two</a:t>
            </a:r>
            <a:r>
              <a:rPr lang="de-CH" dirty="0" smtClean="0"/>
              <a:t> </a:t>
            </a:r>
            <a:r>
              <a:rPr lang="de-CH" dirty="0" err="1" smtClean="0"/>
              <a:t>years</a:t>
            </a:r>
            <a:r>
              <a:rPr lang="de-CH" dirty="0" smtClean="0"/>
              <a:t> at </a:t>
            </a:r>
            <a:r>
              <a:rPr lang="de-CH" dirty="0" err="1" smtClean="0"/>
              <a:t>Lucerne</a:t>
            </a:r>
            <a:r>
              <a:rPr lang="de-CH" dirty="0" smtClean="0"/>
              <a:t> University, </a:t>
            </a:r>
          </a:p>
          <a:p>
            <a:pPr marL="0" indent="0">
              <a:buNone/>
            </a:pPr>
            <a:r>
              <a:rPr lang="de-CH" dirty="0" smtClean="0"/>
              <a:t>2019 in </a:t>
            </a:r>
            <a:r>
              <a:rPr lang="de-CH" dirty="0" err="1" smtClean="0"/>
              <a:t>Lucerne</a:t>
            </a:r>
            <a:r>
              <a:rPr lang="de-CH" dirty="0" smtClean="0"/>
              <a:t>, </a:t>
            </a:r>
          </a:p>
          <a:p>
            <a:pPr marL="0" indent="0">
              <a:buNone/>
            </a:pPr>
            <a:r>
              <a:rPr lang="de-CH" dirty="0" smtClean="0"/>
              <a:t>2020 in Zürich</a:t>
            </a:r>
          </a:p>
          <a:p>
            <a:r>
              <a:rPr lang="de-CH" b="1" dirty="0" smtClean="0"/>
              <a:t>First FGC National </a:t>
            </a:r>
            <a:r>
              <a:rPr lang="de-CH" b="1" dirty="0" err="1" smtClean="0"/>
              <a:t>confernce</a:t>
            </a:r>
            <a:r>
              <a:rPr lang="de-CH" b="1" dirty="0" smtClean="0"/>
              <a:t> </a:t>
            </a:r>
            <a:r>
              <a:rPr lang="de-CH" dirty="0" smtClean="0"/>
              <a:t>in 2019 at </a:t>
            </a:r>
            <a:r>
              <a:rPr lang="de-CH" dirty="0" err="1" smtClean="0"/>
              <a:t>Lucerne</a:t>
            </a:r>
            <a:endParaRPr lang="de-CH" dirty="0" smtClean="0"/>
          </a:p>
          <a:p>
            <a:r>
              <a:rPr lang="de-CH" dirty="0" smtClean="0"/>
              <a:t>Bern </a:t>
            </a:r>
            <a:r>
              <a:rPr lang="de-CH" dirty="0" err="1" smtClean="0"/>
              <a:t>university</a:t>
            </a:r>
            <a:r>
              <a:rPr lang="de-CH" dirty="0" smtClean="0"/>
              <a:t> </a:t>
            </a:r>
            <a:r>
              <a:rPr lang="de-CH" dirty="0" err="1" smtClean="0"/>
              <a:t>did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b="1" dirty="0" smtClean="0"/>
              <a:t>4th FGC- </a:t>
            </a:r>
            <a:r>
              <a:rPr lang="de-CH" b="1" dirty="0" err="1" smtClean="0"/>
              <a:t>coordinator</a:t>
            </a:r>
            <a:r>
              <a:rPr lang="de-CH" b="1" dirty="0" smtClean="0"/>
              <a:t> </a:t>
            </a:r>
            <a:r>
              <a:rPr lang="de-CH" b="1" dirty="0" err="1" smtClean="0"/>
              <a:t>course</a:t>
            </a:r>
            <a:endParaRPr lang="de-CH" b="1" dirty="0" smtClean="0"/>
          </a:p>
          <a:p>
            <a:r>
              <a:rPr lang="de-CH" dirty="0" smtClean="0"/>
              <a:t>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field</a:t>
            </a:r>
            <a:r>
              <a:rPr lang="de-CH" dirty="0" smtClean="0"/>
              <a:t> </a:t>
            </a:r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not </a:t>
            </a:r>
            <a:r>
              <a:rPr lang="de-CH" dirty="0" err="1" smtClean="0"/>
              <a:t>clear</a:t>
            </a:r>
            <a:r>
              <a:rPr lang="de-CH" dirty="0" smtClean="0"/>
              <a:t> </a:t>
            </a:r>
            <a:r>
              <a:rPr lang="de-CH" dirty="0" err="1" smtClean="0"/>
              <a:t>how</a:t>
            </a:r>
            <a:r>
              <a:rPr lang="de-CH" dirty="0" smtClean="0"/>
              <a:t> FGCs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goinig</a:t>
            </a:r>
            <a:r>
              <a:rPr lang="de-CH" dirty="0" smtClean="0"/>
              <a:t> on, </a:t>
            </a:r>
            <a:r>
              <a:rPr lang="de-CH" dirty="0" err="1" smtClean="0"/>
              <a:t>actually</a:t>
            </a:r>
            <a:r>
              <a:rPr lang="de-CH" dirty="0" smtClean="0"/>
              <a:t> </a:t>
            </a:r>
            <a:r>
              <a:rPr lang="de-CH" dirty="0" err="1" smtClean="0"/>
              <a:t>we</a:t>
            </a:r>
            <a:r>
              <a:rPr lang="de-CH" dirty="0" smtClean="0"/>
              <a:t> </a:t>
            </a:r>
            <a:r>
              <a:rPr lang="de-CH" b="1" dirty="0" err="1" smtClean="0"/>
              <a:t>prepare</a:t>
            </a:r>
            <a:r>
              <a:rPr lang="de-CH" b="1" dirty="0" smtClean="0"/>
              <a:t> a </a:t>
            </a:r>
            <a:r>
              <a:rPr lang="de-CH" b="1" dirty="0" err="1" smtClean="0"/>
              <a:t>study</a:t>
            </a:r>
            <a:r>
              <a:rPr lang="de-CH" b="1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know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situation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field</a:t>
            </a:r>
            <a:endParaRPr lang="de-CH" dirty="0" smtClean="0"/>
          </a:p>
          <a:p>
            <a:r>
              <a:rPr lang="de-CH" b="1" dirty="0" smtClean="0"/>
              <a:t>FCG in </a:t>
            </a:r>
            <a:r>
              <a:rPr lang="de-CH" b="1" dirty="0" err="1" smtClean="0"/>
              <a:t>general</a:t>
            </a:r>
            <a:r>
              <a:rPr lang="de-CH" b="1" dirty="0" smtClean="0"/>
              <a:t> in </a:t>
            </a:r>
            <a:r>
              <a:rPr lang="de-CH" b="1" dirty="0" err="1" smtClean="0"/>
              <a:t>Childprotection</a:t>
            </a:r>
            <a:r>
              <a:rPr lang="de-CH" b="1" dirty="0" smtClean="0"/>
              <a:t>-/</a:t>
            </a:r>
            <a:r>
              <a:rPr lang="de-CH" b="1" dirty="0" err="1" smtClean="0"/>
              <a:t>Childwelfare</a:t>
            </a:r>
            <a:r>
              <a:rPr lang="de-CH" b="1" dirty="0" smtClean="0"/>
              <a:t>- </a:t>
            </a:r>
            <a:r>
              <a:rPr lang="de-CH" b="1" dirty="0" err="1" smtClean="0"/>
              <a:t>situations</a:t>
            </a:r>
            <a:r>
              <a:rPr lang="de-CH" dirty="0" smtClean="0"/>
              <a:t> </a:t>
            </a:r>
          </a:p>
          <a:p>
            <a:r>
              <a:rPr lang="de-CH" dirty="0" smtClean="0"/>
              <a:t>New: FGC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elderly</a:t>
            </a:r>
            <a:r>
              <a:rPr lang="de-CH" dirty="0" smtClean="0"/>
              <a:t> </a:t>
            </a:r>
            <a:r>
              <a:rPr lang="de-CH" dirty="0" err="1" smtClean="0"/>
              <a:t>people</a:t>
            </a:r>
            <a:r>
              <a:rPr lang="de-CH" dirty="0" smtClean="0"/>
              <a:t> (national </a:t>
            </a:r>
            <a:r>
              <a:rPr lang="de-CH" dirty="0" err="1" smtClean="0"/>
              <a:t>conference</a:t>
            </a:r>
            <a:r>
              <a:rPr lang="de-CH" dirty="0" smtClean="0"/>
              <a:t>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wedensday</a:t>
            </a:r>
            <a:r>
              <a:rPr lang="de-CH" dirty="0" smtClean="0"/>
              <a:t>; </a:t>
            </a:r>
            <a:r>
              <a:rPr lang="de-CH" dirty="0" err="1" smtClean="0"/>
              <a:t>cooperation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University of St. Pölten) </a:t>
            </a:r>
          </a:p>
          <a:p>
            <a:r>
              <a:rPr lang="de-CH" dirty="0" smtClean="0"/>
              <a:t>Mental </a:t>
            </a:r>
            <a:r>
              <a:rPr lang="de-CH" dirty="0" err="1" smtClean="0"/>
              <a:t>comitment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profesionals</a:t>
            </a:r>
            <a:r>
              <a:rPr lang="de-CH" dirty="0" smtClean="0"/>
              <a:t>, but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practical</a:t>
            </a:r>
            <a:r>
              <a:rPr lang="de-CH" dirty="0" smtClean="0"/>
              <a:t> </a:t>
            </a:r>
            <a:r>
              <a:rPr lang="de-CH" dirty="0" err="1" smtClean="0"/>
              <a:t>work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field</a:t>
            </a:r>
            <a:r>
              <a:rPr lang="de-CH" dirty="0" smtClean="0"/>
              <a:t>, </a:t>
            </a:r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difficult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implementate</a:t>
            </a:r>
            <a:r>
              <a:rPr lang="de-CH" dirty="0" smtClean="0"/>
              <a:t> FGC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option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80078438"/>
      </p:ext>
    </p:extLst>
  </p:cSld>
  <p:clrMapOvr>
    <a:masterClrMapping/>
  </p:clrMapOvr>
</p:sld>
</file>

<file path=ppt/theme/theme1.xml><?xml version="1.0" encoding="utf-8"?>
<a:theme xmlns:a="http://schemas.openxmlformats.org/drawingml/2006/main" name="Rahmen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Rahmen</Template>
  <TotalTime>0</TotalTime>
  <Words>137</Words>
  <Application>Microsoft Office PowerPoint</Application>
  <PresentationFormat>Breitbild</PresentationFormat>
  <Paragraphs>14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Corbel</vt:lpstr>
      <vt:lpstr>Wingdings 2</vt:lpstr>
      <vt:lpstr>Rahmen</vt:lpstr>
      <vt:lpstr>Presentation FGC in Switzerland</vt:lpstr>
      <vt:lpstr>FGC Switzerland</vt:lpstr>
    </vt:vector>
  </TitlesOfParts>
  <Company>IT Services Hochschule Luzern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FGC in Switzerland</dc:title>
  <dc:creator>Dietrich Annette HSLU SA</dc:creator>
  <cp:lastModifiedBy>Dietrich Annette HSLU SA</cp:lastModifiedBy>
  <cp:revision>7</cp:revision>
  <dcterms:created xsi:type="dcterms:W3CDTF">2020-11-09T10:00:18Z</dcterms:created>
  <dcterms:modified xsi:type="dcterms:W3CDTF">2020-11-09T11:08:09Z</dcterms:modified>
</cp:coreProperties>
</file>